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8" r:id="rId3"/>
    <p:sldId id="288" r:id="rId4"/>
    <p:sldId id="259" r:id="rId5"/>
    <p:sldId id="276" r:id="rId6"/>
    <p:sldId id="263" r:id="rId7"/>
    <p:sldId id="286" r:id="rId8"/>
    <p:sldId id="268" r:id="rId9"/>
    <p:sldId id="264" r:id="rId10"/>
    <p:sldId id="285" r:id="rId11"/>
    <p:sldId id="272" r:id="rId12"/>
    <p:sldId id="282" r:id="rId13"/>
    <p:sldId id="270" r:id="rId14"/>
    <p:sldId id="274" r:id="rId15"/>
    <p:sldId id="284" r:id="rId16"/>
    <p:sldId id="266" r:id="rId17"/>
    <p:sldId id="278" r:id="rId18"/>
    <p:sldId id="273" r:id="rId19"/>
    <p:sldId id="269" r:id="rId20"/>
    <p:sldId id="275" r:id="rId21"/>
    <p:sldId id="279" r:id="rId22"/>
    <p:sldId id="280" r:id="rId23"/>
    <p:sldId id="261" r:id="rId24"/>
    <p:sldId id="265" r:id="rId25"/>
    <p:sldId id="262" r:id="rId26"/>
    <p:sldId id="277" r:id="rId27"/>
    <p:sldId id="271" r:id="rId28"/>
    <p:sldId id="281" r:id="rId29"/>
    <p:sldId id="283" r:id="rId30"/>
    <p:sldId id="25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82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8966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6991"/>
            <a:ext cx="6400800" cy="7399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Bod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778" y="274640"/>
            <a:ext cx="6139022" cy="529981"/>
          </a:xfrm>
        </p:spPr>
        <p:txBody>
          <a:bodyPr>
            <a:no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9599"/>
            <a:ext cx="8229600" cy="53877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A3145-1ACD-4E96-A964-A07EED25613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057EC-62A5-4498-B9C2-3C903D88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8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5EC15-A47C-42E2-BC1F-C4B0B40C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3309-AB11-4C21-A4D5-8F058F0C1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2DEBC-0638-4C1F-B713-D0ACBB0D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8" y="0"/>
            <a:ext cx="9189396" cy="6892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BFF4A-88E8-4295-9AF7-11606315EABC}"/>
              </a:ext>
            </a:extLst>
          </p:cNvPr>
          <p:cNvSpPr txBox="1">
            <a:spLocks noChangeAspect="1"/>
          </p:cNvSpPr>
          <p:nvPr/>
        </p:nvSpPr>
        <p:spPr>
          <a:xfrm>
            <a:off x="5409032" y="2030"/>
            <a:ext cx="3749040" cy="694944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design team collaborates with you to create an innovative hood </a:t>
            </a:r>
          </a:p>
        </p:txBody>
      </p:sp>
    </p:spTree>
    <p:extLst>
      <p:ext uri="{BB962C8B-B14F-4D97-AF65-F5344CB8AC3E}">
        <p14:creationId xmlns:p14="http://schemas.microsoft.com/office/powerpoint/2010/main" val="11570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6301-3E1E-408F-BB14-4177921C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AD48-DB25-4F0A-96D0-5585CA24E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DB353-2F2A-4942-8DC8-02AE592B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02818-4A0E-4B90-AF2B-558716B3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52B8E-929F-4502-94A4-42150456A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0B33D-8707-4743-9155-FA2219112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7FE33-562F-4965-B055-624E9174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CF113-7C17-4E22-8729-343993412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DC325-B379-4C9E-8E40-10F64D236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B676-5BEA-457E-A60B-A26E64BFF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3A341-7187-40FF-890D-BE42E826F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CFF9F-CFF7-40ED-949B-7ED867BB5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6946-6499-4E7C-8E34-E4CE93330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369BF-EB44-4DBE-8FDA-5103921E7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0103C-3B19-40F9-B856-C6FE13D94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BE4DC-4BA9-4E2E-BA1E-DE09AE9D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ACAA2-667D-4B7C-BDD3-FD0BA27E5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43FE96-CF94-411D-BFE3-3E0E528E0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FF4E2-B8DE-4857-9056-4F16CA08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4F4F4-2500-4F0C-89A6-EE48F5E9A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79471-255E-4E15-B692-CB93BA086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A95F1-3F93-4746-849A-E254F400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CF651-DE3D-4642-AE2C-FB3CAA67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F00AF3-3005-44FF-8F07-DAC99263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EF57-47AF-4372-B946-9614C449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77E27-DF59-4761-8FAE-68BABB075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1F63A-904C-44BE-B664-9A96DC0A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29CE9-A229-4F0E-9EF8-FF0DB0803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32ACD-2104-472F-8B99-693660353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CE6A5-A602-4553-B51D-E661D707A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6BF1-1BA0-4A5F-A58E-BBB3684E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E7BE38-1B2F-47B5-BC95-10D9762F7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3" y="0"/>
            <a:ext cx="9186333" cy="68897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A860E0-63C2-45DC-B558-D069841F5887}"/>
              </a:ext>
            </a:extLst>
          </p:cNvPr>
          <p:cNvSpPr txBox="1">
            <a:spLocks noChangeAspect="1"/>
          </p:cNvSpPr>
          <p:nvPr/>
        </p:nvSpPr>
        <p:spPr>
          <a:xfrm>
            <a:off x="5132718" y="727"/>
            <a:ext cx="4023360" cy="6949440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</a:rPr>
              <a:t>crafted to your specific needs and requirements </a:t>
            </a:r>
          </a:p>
        </p:txBody>
      </p:sp>
    </p:spTree>
    <p:extLst>
      <p:ext uri="{BB962C8B-B14F-4D97-AF65-F5344CB8AC3E}">
        <p14:creationId xmlns:p14="http://schemas.microsoft.com/office/powerpoint/2010/main" val="4639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7B9F-6ADB-492B-ACFD-E5F01F51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544A8-13F1-4EE4-A352-FA2F9E98C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B7C1F-43F5-4205-B932-85909A691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0DE71-4935-498D-BD34-5B6A33E6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CDB5F-FA74-4ECB-91C6-94AEB8C49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5BE24-E31C-4753-9723-CC027510D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8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A02C9-38FC-43FF-A559-DBB241E5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5652-FBC0-449C-951A-926602CE3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3F2F4-3354-4628-A148-A88F54CA2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EDD9-EB37-432E-8F7C-B59FC0035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B60CE-CC8F-4AF4-9EEB-9BFEEC671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AAFED-084F-480D-BAB4-C17B46944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92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FA039-5E65-46F4-927E-512C1118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B21F8-2799-4F3B-AE53-01FC9A29E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8CD49-B66D-4277-A276-38F874FEF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2A634-DDF7-4726-83FB-462EDA06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B00F9-8A1C-49E3-BEAF-546D908DF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44314-3178-4DDC-8A8A-8BB03B2E2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AEF8-D587-4856-8CD1-ABF372E85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FE6B9-A979-44E5-807A-DC648E503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C20E2-A606-4DA9-992C-EE39E3F8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7745A-8343-43D2-8283-AB4CFF291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30083-546F-41B0-AD2A-D1C5CD661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94C4B-368D-49C1-8593-3A29F9A31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7467-3999-4437-8095-DF295FDA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5B776-C854-435B-A96E-80C0EF409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BDFE01-E409-4222-AB89-016169F4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3D9E-68C0-4DE2-A15B-05363827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4154E-1099-47BF-9FBE-854E4F58A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000EA-7DDD-4C2A-B462-46839F2DC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2AB1-3771-4EC9-84C2-88C928A3F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693E4D-BC96-4512-860E-D135129D0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B27D0-C371-47D0-B354-4BDC37EB3999}"/>
              </a:ext>
            </a:extLst>
          </p:cNvPr>
          <p:cNvSpPr txBox="1">
            <a:spLocks noChangeAspect="1"/>
          </p:cNvSpPr>
          <p:nvPr/>
        </p:nvSpPr>
        <p:spPr>
          <a:xfrm>
            <a:off x="0" y="5162678"/>
            <a:ext cx="9144000" cy="1188720"/>
          </a:xfrm>
          <a:prstGeom prst="rect">
            <a:avLst/>
          </a:prstGeom>
          <a:solidFill>
            <a:schemeClr val="tx1">
              <a:lumMod val="95000"/>
              <a:lumOff val="5000"/>
              <a:alpha val="4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featuring your unique shape, size, color or ornamental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17960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A5F5-7EE5-49E5-B35A-2C1A70F17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DF8532-956D-49DA-843E-E42E66A79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CA3B02-8DB6-4BD3-9B7B-AF488A7D8E19}"/>
              </a:ext>
            </a:extLst>
          </p:cNvPr>
          <p:cNvSpPr txBox="1">
            <a:spLocks noChangeAspect="1"/>
          </p:cNvSpPr>
          <p:nvPr/>
        </p:nvSpPr>
        <p:spPr>
          <a:xfrm>
            <a:off x="0" y="5607165"/>
            <a:ext cx="9144000" cy="954107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For more information contact Gaylord Industries at 800.547.9696 or www.gaylordventilation.com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E09BC-9580-4F31-895B-B6E2AFB8B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" y="5915223"/>
            <a:ext cx="1187684" cy="85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A4E61-905F-419E-AB7D-02152771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4EBFFC-0D6A-4D47-B8E9-C6AFBA8F7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6" y="-6304"/>
            <a:ext cx="9191614" cy="6893711"/>
          </a:xfrm>
        </p:spPr>
      </p:pic>
    </p:spTree>
    <p:extLst>
      <p:ext uri="{BB962C8B-B14F-4D97-AF65-F5344CB8AC3E}">
        <p14:creationId xmlns:p14="http://schemas.microsoft.com/office/powerpoint/2010/main" val="30011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F730-3DEA-45F2-B773-88673856E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4FAC-D79D-41D9-AE73-5745876AF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5C0EBB-312A-408D-A459-E30B76EBC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F7F00-5395-4BF7-A928-0ADBA2F3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56B3A-296A-4201-8945-24A63E4E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0E7DC-FA72-47A9-86D0-5E638315B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65-AF01-4311-BDC1-DDB4DBAFD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542C3-07E5-4133-9E5E-BA9FE6703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B06BE0A-96E5-4776-A8BD-862315E6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7B20-33C6-4DD7-88E2-584AA35C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75A52-6747-451E-90CA-7146A0904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E8EA0-8CED-4A0D-898E-C5E9E3628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2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9F19-5968-4305-BA12-75BEC7892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1261-ADA6-4D1A-81DF-1597DC2F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FF10A-3940-47F1-9C61-3F4EB7D77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87</TotalTime>
  <Words>45</Words>
  <Application>Microsoft Office PowerPoint</Application>
  <PresentationFormat>On-screen Show (4:3)</PresentationFormat>
  <Paragraphs>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Jensen</dc:creator>
  <cp:lastModifiedBy>Lori Jensen</cp:lastModifiedBy>
  <cp:revision>10</cp:revision>
  <dcterms:created xsi:type="dcterms:W3CDTF">2019-01-07T22:00:30Z</dcterms:created>
  <dcterms:modified xsi:type="dcterms:W3CDTF">2019-01-08T00:04:17Z</dcterms:modified>
</cp:coreProperties>
</file>